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obster" panose="00000500000000000000" pitchFamily="2" charset="0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0886" autoAdjust="0"/>
  </p:normalViewPr>
  <p:slideViewPr>
    <p:cSldViewPr snapToGrid="0">
      <p:cViewPr varScale="1">
        <p:scale>
          <a:sx n="104" d="100"/>
          <a:sy n="104" d="100"/>
        </p:scale>
        <p:origin x="81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e343b4d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e343b4d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20ed170a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20ed170a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20ed170a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20ed170a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e343b4d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e343b4d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e343b4d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e343b4d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e343b4d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e343b4d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e343b4dc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e343b4dc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e343b4dc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e343b4dc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e343b4dc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e343b4dc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obster"/>
                <a:ea typeface="Lobster"/>
                <a:cs typeface="Lobster"/>
                <a:sym typeface="Lobster"/>
              </a:rPr>
              <a:t>Homelessness Simulation</a:t>
            </a:r>
            <a:endParaRPr b="1" dirty="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982"/>
              <a:t>Group 19 - Mitchell Jones, Dylan Brunelle, Dua’a Hussein, Daniel Kim</a:t>
            </a:r>
            <a:endParaRPr sz="1982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982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98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Credits and Citations</a:t>
            </a:r>
            <a:endParaRPr b="1"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936685"/>
            <a:ext cx="8612400" cy="3967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“How much does it cost to make a game?,” Auroch Digital, https://www.aurochdigital.com/blog/2021/8/19/how-much-does-it-cost-to-make-a-game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“How Much Does It Cost To Develop A Game,” Rocket Brush Studio, https://rocketbrush.com/blog/how-much-does-it-cost-to-develop-a-game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“How Long Does it Take to Make a Video Game?,” ARC Academy, https://arc.academy/how-long-does-it-take-to-make-a-video-game/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A. Crivello, “Game Engines,” G2, https://www.g2.com/glossary/game-engines-definition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“About Us,” Chicago Coalition for the Homeless, https://www.chicagohomeless.org/about/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“Low end desktops and PCs dominate the market: report,” Tech Monitor, https://techmonitor.ai/technology/low-end-and-pcs-dominate-the-market-report-091112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“Desktop Windows Version Market Share United States of America,” StatCounter Global Stats, https://gs.statcounter.com/windows-version-market-share/desktop/united-states-of-america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“Desktop Windows Version Market Share Worldwide,” StatCounter Global Stats, https://gs.statcounter.com/os-version-market-share/windows/desktop/worldwide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“Operating System Market Share Worldwide,” StatCounter Global Stats, https://gs.statcounter.com/os-market-share (accessed Sep. 30, 2023). 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“Operating System Market Share United States of America,” StatCounter Global Stats, https://gs.statcounter.com/os-market-share/all/united-states-of-america (accessed Sep. 30,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 “Language Access”, City of Chicago, https://www.chicago.gov/city/en/depts/mayor/supp_info/office-of-new-americans/language-access.html (accessed Oct. 27,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“How to Fix Input Lag,” Intel, https://www.intel.com/content/www/us/en/gaming/resources/how-to-fix-input-lag.html (accessed Oct. 26, 2023).</a:t>
            </a:r>
            <a:endParaRPr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 “Game Industry Standards,” IGDA, https://igda.org/resourcelibrary/game-industry-standards/ (accessed Oct. 27, 2023).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Recap</a:t>
            </a:r>
            <a:endParaRPr b="1"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Chicago Coalition of the Homeless (CCH) is a non-profit dedicated to assisting the homeless with the goal of eradicating homelessness in Chicago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Proposal: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 simulation that emulates homelessness based off real experiences of the homeless to encapsulate the strain, stress, and impacts that homelessness has on individuals.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Goal ⇒ Change misconceptions about homelessness and encourage donations to the CCH to assist the homeless.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188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Design Goals</a:t>
            </a:r>
            <a:endParaRPr b="1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861350"/>
            <a:ext cx="4260300" cy="3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Accuracy Priority</a:t>
            </a:r>
            <a:endParaRPr sz="21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Main Priority ⇒  accuracy with regards to the experiences and making sure that it is not romanticizing, sugarcoating, or demeaning towards homelessness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Homelessness⇒ serious issue that needs to be addressed, preserve dignity and respect for those who have gone through it</a:t>
            </a:r>
            <a:endParaRPr sz="1700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4697050" y="861350"/>
            <a:ext cx="4260300" cy="3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Speed Balancing</a:t>
            </a:r>
            <a:endParaRPr sz="22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Recreating a complex situation is going to require many working parts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Speed needs to be watched in order to make a mostly seamless simulation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2085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Proposed System Design</a:t>
            </a:r>
            <a:endParaRPr b="1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0" y="1029650"/>
            <a:ext cx="2952475" cy="2905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2305"/>
          <a:stretch/>
        </p:blipFill>
        <p:spPr>
          <a:xfrm>
            <a:off x="5963650" y="1029650"/>
            <a:ext cx="2868661" cy="2905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07" name="Google Shape;107;p16"/>
          <p:cNvSpPr txBox="1"/>
          <p:nvPr/>
        </p:nvSpPr>
        <p:spPr>
          <a:xfrm>
            <a:off x="3388325" y="861075"/>
            <a:ext cx="2391900" cy="3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Prototype use case and UML diagrams were created to visualize what the simulation will need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Left: Basic UML diagram of broad ideas for classes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Right: Prototype sequence diagram for maps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Proposed System Architecture</a:t>
            </a:r>
            <a:endParaRPr b="1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078475"/>
            <a:ext cx="4260300" cy="3490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Repository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and Environmental Hazards such as weather and temperature will be derived from real world data of the Chicagoland Area to ensure that accuracy is achieved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4683200" y="1078475"/>
            <a:ext cx="4260300" cy="3490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Event</a:t>
            </a:r>
            <a:r>
              <a:rPr lang="en"/>
              <a:t> </a:t>
            </a:r>
            <a:r>
              <a:rPr lang="en" b="1"/>
              <a:t>Driven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of the situations that may occur that can affect the user’s stats and health may often be randomized, so having an Event-Driven structure that will be able to handle the more complex nature of the simulation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Additional Design Choices</a:t>
            </a:r>
            <a:endParaRPr b="1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simulation files should be contained in a way that should not interact with files on the system that it is running on, in order to make access control secure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software control, the simulation should be able to run comfortably on the platforms it was created for without noticeable differences between different 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Boundary Conditions ⇒ saving in the events of a crash, maintaining the configuration of the files without losing data or breaking the rest of the program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Potential Design Patterns</a:t>
            </a:r>
            <a:endParaRPr b="1"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ensure that only one instance of the simulation is up at a time on a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design pattern for games and simulations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simulation will exist as a single “game loop,” presenting the user with a choice, and responding to input.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4572000" y="1229875"/>
            <a:ext cx="4260300" cy="333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 Pattern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will interact with various types of scenario that largely behave the same way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Scenarios will be </a:t>
            </a:r>
            <a:r>
              <a:rPr lang="en" i="1"/>
              <a:t>composed</a:t>
            </a:r>
            <a:r>
              <a:rPr lang="en"/>
              <a:t> of mostly the same “game” elements. i.e. events, choices.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11700" y="2322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User Interface</a:t>
            </a:r>
            <a:endParaRPr b="1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00" y="840025"/>
            <a:ext cx="3783733" cy="347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75" y="805063"/>
            <a:ext cx="3400975" cy="3533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20"/>
          <p:cNvSpPr txBox="1"/>
          <p:nvPr/>
        </p:nvSpPr>
        <p:spPr>
          <a:xfrm>
            <a:off x="1005863" y="4338450"/>
            <a:ext cx="2524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Opening Screen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592200" y="4319225"/>
            <a:ext cx="2524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During Simulation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172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Projected Subsystems</a:t>
            </a:r>
            <a:endParaRPr b="1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780775"/>
            <a:ext cx="8520600" cy="3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Inventory Subsystem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Discovery and Tracking of items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Saving and usage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 Subsystem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Analysis of real maps of the Chicago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Rendering of map to traverse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Weather Subsystem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Analysis of data of Chicago weather and temperature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Randomization of weather in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 Subsystem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 scenarios using data from other subsystems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Choices made will update player/inventory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Serialization and Saving Subsystem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Saving, loading, and configuration of the simulation 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925" y="780775"/>
            <a:ext cx="2761376" cy="27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Microsoft Office PowerPoint</Application>
  <PresentationFormat>On-screen Show (16:9)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Arial</vt:lpstr>
      <vt:lpstr>Lobster</vt:lpstr>
      <vt:lpstr>Times New Roman</vt:lpstr>
      <vt:lpstr>Geometric</vt:lpstr>
      <vt:lpstr>Homelessness Simulation</vt:lpstr>
      <vt:lpstr>Recap</vt:lpstr>
      <vt:lpstr>Design Goals</vt:lpstr>
      <vt:lpstr>Proposed System Design</vt:lpstr>
      <vt:lpstr>Proposed System Architecture</vt:lpstr>
      <vt:lpstr>Additional Design Choices</vt:lpstr>
      <vt:lpstr>Potential Design Patterns</vt:lpstr>
      <vt:lpstr>User Interface</vt:lpstr>
      <vt:lpstr>Projected Subsystems</vt:lpstr>
      <vt:lpstr>Credits and 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Homelessness Simulation</dc:title>
  <cp:lastModifiedBy>Daniel</cp:lastModifiedBy>
  <cp:revision>1</cp:revision>
  <dcterms:modified xsi:type="dcterms:W3CDTF">2023-11-27T05:56:11Z</dcterms:modified>
</cp:coreProperties>
</file>